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78" r:id="rId26"/>
    <p:sldId id="466" r:id="rId27"/>
    <p:sldId id="470" r:id="rId28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02DFF-31BE-F847-8C2C-8D86534B4E96}" v="33" dt="2021-02-14T19:54:07.3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3" autoAdjust="0"/>
    <p:restoredTop sz="96208" autoAdjust="0"/>
  </p:normalViewPr>
  <p:slideViewPr>
    <p:cSldViewPr>
      <p:cViewPr varScale="1">
        <p:scale>
          <a:sx n="119" d="100"/>
          <a:sy n="119" d="100"/>
        </p:scale>
        <p:origin x="1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F2C02DFF-31BE-F847-8C2C-8D86534B4E96}"/>
    <pc:docChg chg="custSel addSld delSld modSld">
      <pc:chgData name="Marin Fotache" userId="9233cd031198ef03" providerId="LiveId" clId="{F2C02DFF-31BE-F847-8C2C-8D86534B4E96}" dt="2021-02-14T19:54:16.293" v="311" actId="27636"/>
      <pc:docMkLst>
        <pc:docMk/>
      </pc:docMkLst>
      <pc:sldChg chg="modSp mod">
        <pc:chgData name="Marin Fotache" userId="9233cd031198ef03" providerId="LiveId" clId="{F2C02DFF-31BE-F847-8C2C-8D86534B4E96}" dt="2021-02-14T16:26:29.855" v="130" actId="20577"/>
        <pc:sldMkLst>
          <pc:docMk/>
          <pc:sldMk cId="4161183439" sldId="332"/>
        </pc:sldMkLst>
        <pc:spChg chg="mod">
          <ac:chgData name="Marin Fotache" userId="9233cd031198ef03" providerId="LiveId" clId="{F2C02DFF-31BE-F847-8C2C-8D86534B4E96}" dt="2021-02-14T16:25:44.881" v="122" actId="20577"/>
          <ac:spMkLst>
            <pc:docMk/>
            <pc:sldMk cId="4161183439" sldId="332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6:26:29.855" v="130" actId="20577"/>
          <ac:spMkLst>
            <pc:docMk/>
            <pc:sldMk cId="4161183439" sldId="332"/>
            <ac:spMk id="7" creationId="{00000000-0000-0000-0000-000000000000}"/>
          </ac:spMkLst>
        </pc:spChg>
      </pc:sldChg>
      <pc:sldChg chg="del">
        <pc:chgData name="Marin Fotache" userId="9233cd031198ef03" providerId="LiveId" clId="{F2C02DFF-31BE-F847-8C2C-8D86534B4E96}" dt="2021-02-14T18:07:06.882" v="186" actId="2696"/>
        <pc:sldMkLst>
          <pc:docMk/>
          <pc:sldMk cId="364058019" sldId="463"/>
        </pc:sldMkLst>
      </pc:sldChg>
      <pc:sldChg chg="modSp mod">
        <pc:chgData name="Marin Fotache" userId="9233cd031198ef03" providerId="LiveId" clId="{F2C02DFF-31BE-F847-8C2C-8D86534B4E96}" dt="2021-02-14T18:07:12.261" v="188" actId="20577"/>
        <pc:sldMkLst>
          <pc:docMk/>
          <pc:sldMk cId="1007104489" sldId="466"/>
        </pc:sldMkLst>
        <pc:spChg chg="mod">
          <ac:chgData name="Marin Fotache" userId="9233cd031198ef03" providerId="LiveId" clId="{F2C02DFF-31BE-F847-8C2C-8D86534B4E96}" dt="2021-02-14T18:07:12.261" v="188" actId="20577"/>
          <ac:spMkLst>
            <pc:docMk/>
            <pc:sldMk cId="1007104489" sldId="466"/>
            <ac:spMk id="4" creationId="{00000000-0000-0000-0000-000000000000}"/>
          </ac:spMkLst>
        </pc:spChg>
      </pc:sldChg>
      <pc:sldChg chg="modSp mod">
        <pc:chgData name="Marin Fotache" userId="9233cd031198ef03" providerId="LiveId" clId="{F2C02DFF-31BE-F847-8C2C-8D86534B4E96}" dt="2021-02-14T19:35:53.165" v="272" actId="255"/>
        <pc:sldMkLst>
          <pc:docMk/>
          <pc:sldMk cId="1799856366" sldId="469"/>
        </pc:sldMkLst>
        <pc:spChg chg="mod">
          <ac:chgData name="Marin Fotache" userId="9233cd031198ef03" providerId="LiveId" clId="{F2C02DFF-31BE-F847-8C2C-8D86534B4E96}" dt="2021-02-14T19:35:53.165" v="272" actId="255"/>
          <ac:spMkLst>
            <pc:docMk/>
            <pc:sldMk cId="1799856366" sldId="469"/>
            <ac:spMk id="7" creationId="{00000000-0000-0000-0000-000000000000}"/>
          </ac:spMkLst>
        </pc:spChg>
      </pc:sldChg>
      <pc:sldChg chg="modSp add mod">
        <pc:chgData name="Marin Fotache" userId="9233cd031198ef03" providerId="LiveId" clId="{F2C02DFF-31BE-F847-8C2C-8D86534B4E96}" dt="2021-02-14T19:54:16.293" v="311" actId="27636"/>
        <pc:sldMkLst>
          <pc:docMk/>
          <pc:sldMk cId="3954639034" sldId="478"/>
        </pc:sldMkLst>
        <pc:spChg chg="mod">
          <ac:chgData name="Marin Fotache" userId="9233cd031198ef03" providerId="LiveId" clId="{F2C02DFF-31BE-F847-8C2C-8D86534B4E96}" dt="2021-02-14T19:34:21.295" v="260" actId="20577"/>
          <ac:spMkLst>
            <pc:docMk/>
            <pc:sldMk cId="3954639034" sldId="478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9:54:16.293" v="311" actId="27636"/>
          <ac:spMkLst>
            <pc:docMk/>
            <pc:sldMk cId="3954639034" sldId="478"/>
            <ac:spMk id="7" creationId="{00000000-0000-0000-0000-000000000000}"/>
          </ac:spMkLst>
        </pc:spChg>
      </pc:sldChg>
    </pc:docChg>
  </pc:docChgLst>
</pc:chgInfo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HZd0zv170" TargetMode="External"/><Relationship Id="rId2" Type="http://schemas.openxmlformats.org/officeDocument/2006/relationships/hyperlink" Target="https://www.youtube.com/watch?v=leNCfU5SYR8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8CZs-0it9r4" TargetMode="External"/><Relationship Id="rId4" Type="http://schemas.openxmlformats.org/officeDocument/2006/relationships/hyperlink" Target="https://www.youtube.com/watch?v=bxw1AkH2aM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AN76_47WtA" TargetMode="External"/><Relationship Id="rId2" Type="http://schemas.openxmlformats.org/officeDocument/2006/relationships/hyperlink" Target="https://www.youtube.com/watch?v=mHeP5IbozDU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mongodb.com/presentations/best-practices-for-migrating-from-rdbms-to-mongodb" TargetMode="External"/><Relationship Id="rId4" Type="http://schemas.openxmlformats.org/officeDocument/2006/relationships/hyperlink" Target="https://www.mongodb.com/presentations/back-to-basics-schema-design-basic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gZrTK595kM" TargetMode="External"/><Relationship Id="rId2" Type="http://schemas.openxmlformats.org/officeDocument/2006/relationships/hyperlink" Target="https://www.youtube.com/watch?v=UJQiGBDKXY0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cs.mongodb.com/manual/installation/" TargetMode="External"/><Relationship Id="rId4" Type="http://schemas.openxmlformats.org/officeDocument/2006/relationships/hyperlink" Target="https://medium.com/@fabianbosler/install-mongodb-d5cc6f6191a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MongoDB Schema Design Best Practices (2020-04)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2"/>
              </a:rPr>
              <a:t>https://www.youtube.com/watch?v=leNCfU5SYR8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Data Modeling with MongoDB (2020-10)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https://www.youtube.com/watch?v=3GHZd0zv170</a:t>
            </a:r>
            <a:endParaRPr lang="en-US" sz="1900" dirty="0">
              <a:latin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 Complete Methodology of Data Modeling for MongoDB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</a:rPr>
              <a:t>https://</a:t>
            </a:r>
            <a:r>
              <a:rPr lang="en-US" sz="1600" dirty="0" err="1">
                <a:latin typeface="Avenir Medium"/>
                <a:cs typeface="Avenir Medium"/>
              </a:rPr>
              <a:t>www.youtube.com</a:t>
            </a:r>
            <a:r>
              <a:rPr lang="en-US" sz="1600" dirty="0">
                <a:latin typeface="Avenir Medium"/>
                <a:cs typeface="Avenir Medium"/>
              </a:rPr>
              <a:t>/</a:t>
            </a:r>
            <a:r>
              <a:rPr lang="en-US" sz="1600" dirty="0" err="1">
                <a:latin typeface="Avenir Medium"/>
                <a:cs typeface="Avenir Medium"/>
              </a:rPr>
              <a:t>watch?v</a:t>
            </a:r>
            <a:r>
              <a:rPr lang="en-US" sz="1600" dirty="0">
                <a:latin typeface="Avenir Medium"/>
                <a:cs typeface="Avenir Medium"/>
              </a:rPr>
              <a:t>=</a:t>
            </a:r>
            <a:r>
              <a:rPr lang="en-US" sz="1600" dirty="0" err="1">
                <a:latin typeface="Avenir Medium"/>
                <a:cs typeface="Avenir Medium"/>
              </a:rPr>
              <a:t>DUCvYbcgGsQ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Advanced Schema Design Patterns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4"/>
              </a:rPr>
              <a:t>https://www.youtube.com/watch?v=bxw1AkH2aM4</a:t>
            </a:r>
            <a:endParaRPr lang="en-US" sz="16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Schema Design Anti-Patterns - Part 1</a:t>
            </a: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5"/>
              </a:rPr>
              <a:t>https://www.youtube.com/watch?v=8CZs-0it9r4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2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100" dirty="0">
                <a:latin typeface="Avenir Medium"/>
                <a:cs typeface="Avenir Medium"/>
                <a:hlinkClick r:id="rId2"/>
              </a:rPr>
              <a:t>https://www.youtube.com/watch?v=mHeP5IbozDU</a:t>
            </a:r>
            <a:endParaRPr lang="en-US" sz="19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3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cs typeface="Avenir Medium"/>
                <a:hlinkClick r:id="rId3"/>
              </a:rPr>
              <a:t>https://www.youtube.com/watch?v=dAN76_47WtA</a:t>
            </a:r>
            <a:endParaRPr lang="en-US" sz="19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2400" dirty="0">
                <a:latin typeface="Avenir Medium"/>
                <a:cs typeface="Avenir Medium"/>
              </a:rPr>
              <a:t>Older: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5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54639034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01-05_MongoDB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 (server) and Robo3T (client)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00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000" dirty="0">
                <a:latin typeface="Avenir Medium"/>
              </a:rPr>
              <a:t>How to install MongoDB 4.4.1 on Windows 10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2"/>
              </a:rPr>
              <a:t>https://www.youtube.com/watch?v=UJQiGBDKXY0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How to Install MongoDB on Windows 7/8/10 | How to Install Mongo Compass as separate installer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https://www.youtube.com/watch?v=MgZrTK595kM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Learn how to set up a MongoDB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https://medium.com/@fabianbosler/install-mongodb-d5cc6f6191a4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300" dirty="0">
                <a:latin typeface="Avenir Medium"/>
              </a:rPr>
              <a:t>Install MongoDB (Community Edition)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https://docs.mongodb.com/manual/installation/</a:t>
            </a:r>
            <a:endParaRPr lang="en-US" sz="16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r>
              <a:rPr lang="en-US" sz="2300" dirty="0">
                <a:latin typeface="Avenir Medium"/>
                <a:cs typeface="Avenir Medium"/>
              </a:rPr>
              <a:t>Install Robo 3T to Windows 10 (2020)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</a:rPr>
              <a:t>https://</a:t>
            </a:r>
            <a:r>
              <a:rPr lang="en-US" sz="1600" dirty="0" err="1">
                <a:latin typeface="Avenir Medium"/>
              </a:rPr>
              <a:t>www.youtube.com</a:t>
            </a:r>
            <a:r>
              <a:rPr lang="en-US" sz="1600" dirty="0">
                <a:latin typeface="Avenir Medium"/>
              </a:rPr>
              <a:t>/</a:t>
            </a:r>
            <a:r>
              <a:rPr lang="en-US" sz="1600" dirty="0" err="1">
                <a:latin typeface="Avenir Medium"/>
              </a:rPr>
              <a:t>watch?v</a:t>
            </a:r>
            <a:r>
              <a:rPr lang="en-US" sz="1600" dirty="0">
                <a:latin typeface="Avenir Medium"/>
              </a:rPr>
              <a:t>=wl7ccAXwnqg</a:t>
            </a: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13149</TotalTime>
  <Words>1345</Words>
  <Application>Microsoft Macintosh PowerPoint</Application>
  <PresentationFormat>On-screen Show (4:3)</PresentationFormat>
  <Paragraphs>237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 (server) and Robo3T (client)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Database Modeling in MongoDB (cont.)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553</cp:revision>
  <dcterms:created xsi:type="dcterms:W3CDTF">2002-10-11T06:23:42Z</dcterms:created>
  <dcterms:modified xsi:type="dcterms:W3CDTF">2021-02-14T19:54:23Z</dcterms:modified>
</cp:coreProperties>
</file>

<file path=docProps/thumbnail.jpeg>
</file>